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61" r:id="rId8"/>
    <p:sldId id="260" r:id="rId9"/>
    <p:sldId id="259" r:id="rId10"/>
    <p:sldId id="258" r:id="rId11"/>
    <p:sldId id="268" r:id="rId12"/>
    <p:sldId id="269" r:id="rId13"/>
    <p:sldId id="270" r:id="rId14"/>
    <p:sldId id="271" r:id="rId15"/>
    <p:sldId id="28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710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361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63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33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7924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55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74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84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75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2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7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60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11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3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0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72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9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3C15F2-ADAE-4B36-9C7D-868C99F06C9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D7DE9F-EEDB-43C4-B457-5AC071F16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8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91"/>
            <a:ext cx="12192000" cy="68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617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77694">
            <a:off x="683625" y="91143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Күшіңе сенбе, адал ісіңе сен!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830" y="2325008"/>
            <a:ext cx="5434471" cy="305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7279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034" y="0"/>
            <a:ext cx="4088674" cy="577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9161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5" y="1730828"/>
            <a:ext cx="2122713" cy="24623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036" y="1488630"/>
            <a:ext cx="7387046" cy="348831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Казахстан «О борьбе с коррупцией» дает следующее определение коррупции: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предусмотренное законом принятие лично или через посредника имущественных благ и преимуществ лицами, выполняющими государственные функции, а также лицами, приравненными к ним, с использованием своих должностных полномочий для получения выгоды.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7326">
            <a:off x="325482" y="1249271"/>
            <a:ext cx="4079507" cy="31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0969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267" y="1783080"/>
            <a:ext cx="3427849" cy="21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8630"/>
            <a:ext cx="6472646" cy="355363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Международно-правовое определение коррупции, использующиеся в документах ООН, выглядит следующим образом: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 злоупотребление государственной властью для получения выгоды в личных целях, в целях третьих лиц и групп.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413" y="972207"/>
            <a:ext cx="4625555" cy="346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336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666" y="443602"/>
            <a:ext cx="10914017" cy="391939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проявлений коррупции является взятка.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 – это получение должностным лицом от другого лица денег или иных благ, за которые им будут оказаны какие-либо услуги.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837" y="2666992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327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каких сферах коррупция чаще всего себя проявляет?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медицины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образования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6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5113">
            <a:off x="685800" y="167857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Коррупция не только приносит вред обществу, но и не гарантирует результата!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925" y="2712992"/>
            <a:ext cx="19431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5085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борьбы с коррупцией: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наборов методов по борьбе с коррупцией, принимаемых каждой страной, уникальна и зависит не только от политической и экономической стабильности, о и от обычаев и традиций, религиозных особенностей и уровня правовой культуры.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21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4747">
            <a:off x="777241" y="206339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26 декабря 2014 года утверждена новая антикоррупционная стратегия Республики Казахстан на 2015-2025 годы.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87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стратегии: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антикоррупционной политики государства.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антикоррупционное движение всего общества путем создания атмосферы «нулевой» терпимости к любым проявлениям коррупции.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50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09" y="685800"/>
            <a:ext cx="10396882" cy="1151965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(латынша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пара беруді, өзінің қызыметтік дәрежесінің лауазымды тұлғасын жеке баю мақсатында береді. Қазақстанда сыбайлас жемқорлыққа қарсы күрестің тарихы 1992 жылдың басынан басталды – «Қылмыстың ұйымдасқан түріне және сыбайлас жемқорлыққа қарсы күресті күшейту жөніндегі шаралар туралы» жарлығы 1992 жылдың 17 наурыз айында шыққан.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3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направления стратегии: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сфере государственной службы.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института общественного контроля.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уровня антикоррупционной культуры.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76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4587">
            <a:off x="685800" y="23447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Казахстана преодоление коррупции является одним из главных направлений государственной политики, приоритетность которого четко обозначена главой государства.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14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952" y="624975"/>
            <a:ext cx="3128553" cy="1182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молодежь обладаете знаниями, необходимыми для решения всеобщих проблем, включая коррупцию. У вас есть обоснованный интерес бороться против коррупции. </a:t>
            </a:r>
          </a:p>
          <a:p>
            <a:pPr marL="0" indent="0" algn="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Н.А.Назарбаев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1203">
            <a:off x="2769325" y="248195"/>
            <a:ext cx="4323806" cy="24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96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704320" cy="585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4822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екі жолмен жүзеге асырылады: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Мемлекеттік қызыметшінің өзі алдына келген адамды пара, сыйақы беруге мәжбүрлеу.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Белгілі бір адам, бұл ұйымдасқан қылмыс өкілі болуы мүмкін, мемлекеттік кызыметшіге көп жағдайда психологиялық қысым көрсетіп, оны «сатып алу» мақсатында пара, сйыақы алуға итермелейді.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8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56508"/>
            <a:ext cx="1861456" cy="15348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9666">
            <a:off x="104771" y="265322"/>
            <a:ext cx="3705785" cy="3705785"/>
          </a:xfrm>
        </p:spPr>
      </p:pic>
      <p:sp>
        <p:nvSpPr>
          <p:cNvPr id="5" name="TextBox 4"/>
          <p:cNvSpPr txBox="1"/>
          <p:nvPr/>
        </p:nvSpPr>
        <p:spPr>
          <a:xfrm>
            <a:off x="5042263" y="1227909"/>
            <a:ext cx="629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«Сыбайлас жемқорлық – бұл ғаламдық мәселе, одан әлемнің бірде-бір мемлекеті, бірде-бір саяси дүйе, бірде-бір саяси тәртіп қорғалған емес.»</a:t>
            </a: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Н.Ә.Назарбаев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7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938" y="1143000"/>
            <a:ext cx="7412020" cy="2279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228" y="0"/>
            <a:ext cx="8543109" cy="557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808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құбылысының өзіне тән белгілері бар.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мемлекет қазіргі құқықтық дәстүрлер негізінде өздерінің жемқорлыққа қарсы құралдар жиынтығын анықтайды.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– бұл, ең алдымен, әлеуметтік құбылыс.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8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5471672" y="1837765"/>
            <a:ext cx="822960" cy="103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Нәтижесінде: Қызыметке ретсіз қабылдау және көтермелеу, қоғамдық мүліктерді талан-таражға салу.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3541" y="226819"/>
            <a:ext cx="3579223" cy="172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Жемқорлықтың жалпылама белгілері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9006" y="2690949"/>
            <a:ext cx="2246811" cy="1334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 адам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13599" y="2986644"/>
            <a:ext cx="2325189" cy="138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Ақша немесе мүлік пара алу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49230" y="2575817"/>
            <a:ext cx="2346448" cy="1449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беруші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55817" y="3358371"/>
            <a:ext cx="1802674" cy="320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615582" y="3300805"/>
            <a:ext cx="1433648" cy="37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250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жол жоқ!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6644" y="1837765"/>
            <a:ext cx="2913017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3409406" y="2490908"/>
            <a:ext cx="1017238" cy="65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</p:cNvCxnSpPr>
          <p:nvPr/>
        </p:nvCxnSpPr>
        <p:spPr>
          <a:xfrm flipH="1">
            <a:off x="5883152" y="3144050"/>
            <a:ext cx="1" cy="7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39661" y="2490907"/>
            <a:ext cx="1017238" cy="49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554480" y="3239589"/>
            <a:ext cx="2259874" cy="1619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Параға сатып алу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83034" y="3905794"/>
            <a:ext cx="2540726" cy="1687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сатқындық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46720" y="3239589"/>
            <a:ext cx="2364377" cy="1746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Көрінбейтін қылмыстың бір түрі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90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 жемқорлықтың жиі кездесетін салалар: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саласы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саласы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 саласы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090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94</TotalTime>
  <Words>513</Words>
  <Application>Microsoft Office PowerPoint</Application>
  <PresentationFormat>Произвольный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Главное мероприятие</vt:lpstr>
      <vt:lpstr>Слайд 1</vt:lpstr>
      <vt:lpstr>Сыбайлас жемқорлық</vt:lpstr>
      <vt:lpstr>Сыбайлас жемқорлық екі жолмен жүзеге асырылады:</vt:lpstr>
      <vt:lpstr>Слайд 4</vt:lpstr>
      <vt:lpstr>Слайд 5</vt:lpstr>
      <vt:lpstr>Сыбайлас жемқорлық:</vt:lpstr>
      <vt:lpstr>Слайд 7</vt:lpstr>
      <vt:lpstr>сыбайлас жемқорлыққа жол жоқ!</vt:lpstr>
      <vt:lpstr>Қазақстанда жемқорлықтың жиі кездесетін салалар:</vt:lpstr>
      <vt:lpstr>Күшіңе сенбе, адал ісіңе сен!</vt:lpstr>
      <vt:lpstr>Слайд 11</vt:lpstr>
      <vt:lpstr>Слайд 12</vt:lpstr>
      <vt:lpstr>Слайд 13</vt:lpstr>
      <vt:lpstr>Взятка</vt:lpstr>
      <vt:lpstr>В каких сферах коррупция чаще всего себя проявляет?</vt:lpstr>
      <vt:lpstr>Коррупция не только приносит вред обществу, но и не гарантирует результата!</vt:lpstr>
      <vt:lpstr>Методы борьбы с коррупцией:</vt:lpstr>
      <vt:lpstr>26 декабря 2014 года утверждена новая антикоррупционная стратегия Республики Казахстан на 2015-2025 годы.</vt:lpstr>
      <vt:lpstr>Цели стратегии:</vt:lpstr>
      <vt:lpstr>Ключевые направления стратегии:</vt:lpstr>
      <vt:lpstr>Для Казахстана преодоление коррупции является одним из главных направлений государственной политики, приоритетность которого четко обозначена главой государства.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Жаксылык Анека</dc:creator>
  <cp:lastModifiedBy>11</cp:lastModifiedBy>
  <cp:revision>12</cp:revision>
  <dcterms:created xsi:type="dcterms:W3CDTF">2018-05-17T18:08:14Z</dcterms:created>
  <dcterms:modified xsi:type="dcterms:W3CDTF">2022-05-26T07:06:36Z</dcterms:modified>
</cp:coreProperties>
</file>