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3" d="100"/>
          <a:sy n="53" d="100"/>
        </p:scale>
        <p:origin x="-876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oral-wellness.kz/tpl/images/backgroun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 w="762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Заголовок 10"/>
          <p:cNvSpPr txBox="1">
            <a:spLocks/>
          </p:cNvSpPr>
          <p:nvPr/>
        </p:nvSpPr>
        <p:spPr>
          <a:xfrm>
            <a:off x="2051720" y="274638"/>
            <a:ext cx="1656184" cy="1354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Инфографика  подготовлена ГККП</a:t>
            </a:r>
            <a:br>
              <a:rPr kumimoji="0" lang="kk-KZ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kk-KZ" sz="11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Ясли-</a:t>
            </a:r>
            <a:r>
              <a:rPr kumimoji="0" lang="kk-KZ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сад №</a:t>
            </a:r>
            <a:r>
              <a:rPr lang="kk-KZ" sz="11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38</a:t>
            </a:r>
            <a:r>
              <a:rPr kumimoji="0" lang="kk-KZ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“Сауле” при </a:t>
            </a:r>
            <a:r>
              <a:rPr lang="kk-KZ" sz="11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отделе образования города</a:t>
            </a:r>
            <a:r>
              <a:rPr kumimoji="0" lang="kk-KZ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Кокшетау</a:t>
            </a:r>
          </a:p>
          <a:p>
            <a:pPr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13 сентября 2018г.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Заголовок 10"/>
          <p:cNvSpPr txBox="1">
            <a:spLocks/>
          </p:cNvSpPr>
          <p:nvPr/>
        </p:nvSpPr>
        <p:spPr>
          <a:xfrm>
            <a:off x="6732240" y="332656"/>
            <a:ext cx="1944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kk-KZ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ГККП</a:t>
            </a:r>
            <a:br>
              <a:rPr kumimoji="0" lang="kk-KZ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Ясли-сад №38 “Сауле” при отделе образования города  Кокшетау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11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Улица  Жайлау, 67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Прием работы: 8.00- 18.30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395536" y="5805264"/>
            <a:ext cx="8352928" cy="78263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kk-KZ" sz="1400" b="1" i="1" dirty="0" smtClean="0">
                <a:latin typeface="Times New Roman" pitchFamily="18" charset="0"/>
                <a:cs typeface="Times New Roman" pitchFamily="18" charset="0"/>
              </a:rPr>
              <a:t>ЕСЛИ  ВЫ ИЛИ ВАШИ ДЕТИ  СТОЛКНУЛИСЬ  В ЯСЛИ-САДУ №38 “САУЛЕ” ПРИ ОТДЕЛЕ ОБРАЗОВАНИЯ ГОРОДА КОКШЕТАУ С  НЕПРАВОМЕРНЫМИ  ДЕЙСТВИЯМИ   ЗВОНИТЕ ПО ТЕЛЕФОНУ : (87162)-51-32-11,  (8716)-72-15-02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WINDOWS\Temp\Rar$DIa0.371\1.png"/>
          <p:cNvPicPr>
            <a:picLocks noChangeAspect="1" noChangeArrowheads="1"/>
          </p:cNvPicPr>
          <p:nvPr/>
        </p:nvPicPr>
        <p:blipFill>
          <a:blip r:embed="rId3" cstate="print"/>
          <a:srcRect t="21442" b="11552"/>
          <a:stretch>
            <a:fillRect/>
          </a:stretch>
        </p:blipFill>
        <p:spPr bwMode="auto">
          <a:xfrm>
            <a:off x="323528" y="2204864"/>
            <a:ext cx="8424936" cy="3600400"/>
          </a:xfrm>
          <a:prstGeom prst="rect">
            <a:avLst/>
          </a:prstGeom>
          <a:noFill/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539552" y="1565176"/>
            <a:ext cx="838200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ВЫДЕЛЯЮТСЯ  ИЗ БЮДЖЕТА  ВСЕМ  ДЕТСКИМ ДОШКОЛЬНЫМ  УЧРЕЖДЕНИЯМ</a:t>
            </a:r>
            <a:endParaRPr kumimoji="0" lang="ru-RU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728192" cy="1656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oral-wellness.kz/tpl/images/backgroun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762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2051720" y="274638"/>
            <a:ext cx="1728192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Инфографика  подготовлена ГККП</a:t>
            </a:r>
            <a:br>
              <a:rPr lang="kk-KZ" sz="1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Ясли-сад №38 “Сауле” при отделе образования города Кокшетау</a:t>
            </a:r>
          </a:p>
          <a:p>
            <a:pPr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13 сентября 2018г.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0"/>
          <p:cNvSpPr txBox="1">
            <a:spLocks/>
          </p:cNvSpPr>
          <p:nvPr/>
        </p:nvSpPr>
        <p:spPr>
          <a:xfrm>
            <a:off x="6732240" y="260648"/>
            <a:ext cx="1944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ГККП</a:t>
            </a:r>
            <a:br>
              <a:rPr lang="kk-KZ" sz="1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Ясли-сад №38 “Сауле” при отделе образования города  Кокшетау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Улица  Жайлау, 67</a:t>
            </a:r>
          </a:p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Прием работы: 8.00- 18.30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539552" y="1412776"/>
            <a:ext cx="838200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ВЫДЕЛЯЮТСЯ  ИЗ БЮДЖЕТА  ВСЕМ  ДЕТСКИМ ДОШКОЛЬНЫМ  УЧРЕЖДЕНИЯМ</a:t>
            </a:r>
            <a:endParaRPr kumimoji="0" lang="ru-RU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C:\WINDOWS\Temp\Rar$DIa0.350\2 (1).png"/>
          <p:cNvPicPr>
            <a:picLocks noChangeAspect="1" noChangeArrowheads="1"/>
          </p:cNvPicPr>
          <p:nvPr/>
        </p:nvPicPr>
        <p:blipFill>
          <a:blip r:embed="rId3" cstate="print"/>
          <a:srcRect t="41802" b="8255"/>
          <a:stretch>
            <a:fillRect/>
          </a:stretch>
        </p:blipFill>
        <p:spPr bwMode="auto">
          <a:xfrm>
            <a:off x="611560" y="3356992"/>
            <a:ext cx="7920880" cy="2448272"/>
          </a:xfrm>
          <a:prstGeom prst="rect">
            <a:avLst/>
          </a:prstGeom>
          <a:noFill/>
        </p:spPr>
      </p:pic>
      <p:pic>
        <p:nvPicPr>
          <p:cNvPr id="10" name="Picture 2" descr="C:\WINDOWS\Temp\Rar$DIa0.350\2 (1).png"/>
          <p:cNvPicPr>
            <a:picLocks noChangeAspect="1" noChangeArrowheads="1"/>
          </p:cNvPicPr>
          <p:nvPr/>
        </p:nvPicPr>
        <p:blipFill>
          <a:blip r:embed="rId4" cstate="print"/>
          <a:srcRect l="41818" t="32760" b="58430"/>
          <a:stretch>
            <a:fillRect/>
          </a:stretch>
        </p:blipFill>
        <p:spPr bwMode="auto">
          <a:xfrm>
            <a:off x="3923928" y="2924944"/>
            <a:ext cx="4608512" cy="432048"/>
          </a:xfrm>
          <a:prstGeom prst="rect">
            <a:avLst/>
          </a:prstGeom>
          <a:noFill/>
        </p:spPr>
      </p:pic>
      <p:pic>
        <p:nvPicPr>
          <p:cNvPr id="13" name="Picture 2" descr="C:\WINDOWS\Temp\Rar$DIa0.350\2 (1).png"/>
          <p:cNvPicPr>
            <a:picLocks noChangeAspect="1" noChangeArrowheads="1"/>
          </p:cNvPicPr>
          <p:nvPr/>
        </p:nvPicPr>
        <p:blipFill>
          <a:blip r:embed="rId5" cstate="print"/>
          <a:srcRect l="13017" t="21515" r="9670" b="66146"/>
          <a:stretch>
            <a:fillRect/>
          </a:stretch>
        </p:blipFill>
        <p:spPr bwMode="auto">
          <a:xfrm>
            <a:off x="611560" y="1988840"/>
            <a:ext cx="7920880" cy="936104"/>
          </a:xfrm>
          <a:prstGeom prst="rect">
            <a:avLst/>
          </a:prstGeom>
          <a:noFill/>
        </p:spPr>
      </p:pic>
      <p:sp>
        <p:nvSpPr>
          <p:cNvPr id="14" name="Заголовок 5"/>
          <p:cNvSpPr txBox="1">
            <a:spLocks/>
          </p:cNvSpPr>
          <p:nvPr/>
        </p:nvSpPr>
        <p:spPr>
          <a:xfrm>
            <a:off x="395536" y="5805264"/>
            <a:ext cx="8352928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400" b="1" i="1" dirty="0" smtClean="0">
                <a:latin typeface="Times New Roman" pitchFamily="18" charset="0"/>
                <a:cs typeface="Times New Roman" pitchFamily="18" charset="0"/>
              </a:rPr>
              <a:t>ЕСЛИ  ВЫ ИЛИ ВАШИ ДЕТИ  СТОЛКНУЛИСЬ  В ЯСЛИ-САДУ №38 “САУЛЕ” ПРИ ОТДЕЛЕ ОБРАЗОВАНИЯ ГОРОДА КОКШЕТАУ С  НЕПРАВОМЕРНЫМИ  ДЕЙСТВИЯМИ   ЗВОНИТЕ ПО ТЕЛЕФОНУ : (87162)-51-32-11,  (8716)-72-15-02</a:t>
            </a:r>
            <a:endParaRPr kumimoji="0" lang="ru-RU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" name="Picture 2" descr="C:\WINDOWS\Temp\Rar$DIa0.350\2 (1).png"/>
          <p:cNvPicPr>
            <a:picLocks noChangeAspect="1" noChangeArrowheads="1"/>
          </p:cNvPicPr>
          <p:nvPr/>
        </p:nvPicPr>
        <p:blipFill>
          <a:blip r:embed="rId6" cstate="print"/>
          <a:srcRect l="13017" t="21515" r="76899" b="66146"/>
          <a:stretch>
            <a:fillRect/>
          </a:stretch>
        </p:blipFill>
        <p:spPr bwMode="auto">
          <a:xfrm>
            <a:off x="611560" y="2852936"/>
            <a:ext cx="3384376" cy="504056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2" name="Рисунок 1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88640"/>
            <a:ext cx="1728192" cy="1440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2" descr="C:\WINDOWS\Temp\Rar$DIa0.350\2 (1)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017" t="21515" r="76899" b="66146"/>
          <a:stretch>
            <a:fillRect/>
          </a:stretch>
        </p:blipFill>
        <p:spPr bwMode="auto">
          <a:xfrm>
            <a:off x="6012161" y="3570823"/>
            <a:ext cx="1728191" cy="1761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coral-wellness.kz/tpl/images/background.jpg"/>
          <p:cNvPicPr/>
          <p:nvPr/>
        </p:nvPicPr>
        <p:blipFill>
          <a:blip r:embed="rId2" cstate="print"/>
          <a:srcRect b="69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762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Заголовок 10"/>
          <p:cNvSpPr txBox="1">
            <a:spLocks/>
          </p:cNvSpPr>
          <p:nvPr/>
        </p:nvSpPr>
        <p:spPr>
          <a:xfrm>
            <a:off x="2051720" y="274638"/>
            <a:ext cx="1800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Инфографика  подготовлена ГККП</a:t>
            </a:r>
            <a:br>
              <a:rPr lang="kk-KZ" sz="1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Ясли-сад №38 “Сауле” при отделе образования города Кокшетау</a:t>
            </a:r>
          </a:p>
          <a:p>
            <a:pPr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13 сентября 2018г.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0"/>
          <p:cNvSpPr txBox="1">
            <a:spLocks/>
          </p:cNvSpPr>
          <p:nvPr/>
        </p:nvSpPr>
        <p:spPr>
          <a:xfrm>
            <a:off x="6732240" y="260648"/>
            <a:ext cx="1944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ГККП</a:t>
            </a:r>
            <a:br>
              <a:rPr lang="kk-KZ" sz="1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Ясли-сад №38 “Сауле” при отделе образования города  Кокшетау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Улица  Жайлау, 67</a:t>
            </a:r>
          </a:p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Прием работы: 8.00- 18.30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539552" y="1412776"/>
            <a:ext cx="838200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ВЫДЕЛЯЮТСЯ  ИЗ БЮДЖЕТА  ВСЕМ  ДЕТСКИМ ДОШКОЛЬНЫМ  УЧРЕЖДЕНИЯМ</a:t>
            </a:r>
            <a:endParaRPr kumimoji="0" lang="ru-RU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Заголовок 5"/>
          <p:cNvSpPr txBox="1">
            <a:spLocks/>
          </p:cNvSpPr>
          <p:nvPr/>
        </p:nvSpPr>
        <p:spPr>
          <a:xfrm>
            <a:off x="395536" y="5805264"/>
            <a:ext cx="8352928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400" b="1" i="1" dirty="0" smtClean="0">
                <a:latin typeface="Times New Roman" pitchFamily="18" charset="0"/>
                <a:cs typeface="Times New Roman" pitchFamily="18" charset="0"/>
              </a:rPr>
              <a:t>ЕСЛИ  ВЫ ИЛИ ВАШИ ДЕТИ  СТОЛКНУЛИСЬ  В ЯСЛИ-САДУ №38 “САУЛЕ” ПРИ ОТДЕЛЕ ОБРАЗОВАНИЯ ГОРОДА КОКШЕТАУ С  НЕПРАВОМЕРНЫМИ  ДЕЙСТВИЯМИ   ЗВОНИТЕ ПО ТЕЛЕФОНУ : (87162)-51-32-11,  (8716)-72-15-02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WINDOWS\Temp\Rar$DIa0.798\3 (1).png"/>
          <p:cNvPicPr>
            <a:picLocks noChangeAspect="1" noChangeArrowheads="1"/>
          </p:cNvPicPr>
          <p:nvPr/>
        </p:nvPicPr>
        <p:blipFill>
          <a:blip r:embed="rId3" cstate="print"/>
          <a:srcRect l="244" t="25312" r="40441" b="12045"/>
          <a:stretch>
            <a:fillRect/>
          </a:stretch>
        </p:blipFill>
        <p:spPr bwMode="auto">
          <a:xfrm>
            <a:off x="1259632" y="2060848"/>
            <a:ext cx="6840760" cy="3528392"/>
          </a:xfrm>
          <a:prstGeom prst="rect">
            <a:avLst/>
          </a:prstGeom>
          <a:noFill/>
        </p:spPr>
      </p:pic>
      <p:pic>
        <p:nvPicPr>
          <p:cNvPr id="15" name="Picture 2" descr="C:\WINDOWS\Temp\Rar$DIa0.798\3 (1).png"/>
          <p:cNvPicPr>
            <a:picLocks noChangeAspect="1" noChangeArrowheads="1"/>
          </p:cNvPicPr>
          <p:nvPr/>
        </p:nvPicPr>
        <p:blipFill>
          <a:blip r:embed="rId4" cstate="print"/>
          <a:srcRect l="32601" t="44609" r="36473" b="16476"/>
          <a:stretch>
            <a:fillRect/>
          </a:stretch>
        </p:blipFill>
        <p:spPr bwMode="auto">
          <a:xfrm>
            <a:off x="5004048" y="3068960"/>
            <a:ext cx="3096344" cy="2520280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1728192" cy="1440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WINDOWS\Temp\Rar$DIa0.798\3 (1).png"/>
          <p:cNvPicPr>
            <a:picLocks noChangeAspect="1" noChangeArrowheads="1"/>
          </p:cNvPicPr>
          <p:nvPr/>
        </p:nvPicPr>
        <p:blipFill>
          <a:blip r:embed="rId2" cstate="print"/>
          <a:srcRect l="35209" t="25312" r="40441" b="56790"/>
          <a:stretch>
            <a:fillRect/>
          </a:stretch>
        </p:blipFill>
        <p:spPr bwMode="auto">
          <a:xfrm>
            <a:off x="683568" y="2492896"/>
            <a:ext cx="3312368" cy="1080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" name="Рисунок 2" descr="http://coral-wellness.kz/tpl/images/background.jpg"/>
          <p:cNvPicPr/>
          <p:nvPr/>
        </p:nvPicPr>
        <p:blipFill>
          <a:blip r:embed="rId3" cstate="print"/>
          <a:srcRect b="6951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 w="762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2051720" y="274638"/>
            <a:ext cx="1872208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Инфографика  подготовлена ГККП</a:t>
            </a:r>
            <a:br>
              <a:rPr lang="kk-KZ" sz="1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Ясли-сад №38 “Сауле” при отделе образования города Кокшетау</a:t>
            </a:r>
          </a:p>
          <a:p>
            <a:pPr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13 сентября 2018г.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0"/>
          <p:cNvSpPr txBox="1">
            <a:spLocks/>
          </p:cNvSpPr>
          <p:nvPr/>
        </p:nvSpPr>
        <p:spPr>
          <a:xfrm>
            <a:off x="6732240" y="260648"/>
            <a:ext cx="1944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ГККП</a:t>
            </a:r>
            <a:br>
              <a:rPr lang="kk-KZ" sz="1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Ясли-сад №38 “Сауле” при отделе образования города  Кокшетау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Улица  Жайлау, 67</a:t>
            </a:r>
          </a:p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Прием работы: 8.00- 18.30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539552" y="1412776"/>
            <a:ext cx="838200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ВЫДЕЛЯЮТСЯ  ИЗ БЮДЖЕТА  ВСЕМ  ДЕТСКИМ ДОШКОЛЬНЫМ  УЧРЕЖДЕНИЯМ</a:t>
            </a:r>
            <a:endParaRPr kumimoji="0" lang="ru-RU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395536" y="5949280"/>
            <a:ext cx="8352928" cy="6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400" b="1" i="1" dirty="0" smtClean="0">
                <a:latin typeface="Times New Roman" pitchFamily="18" charset="0"/>
                <a:cs typeface="Times New Roman" pitchFamily="18" charset="0"/>
              </a:rPr>
              <a:t>ЕСЛИ  ВЫ ИЛИ ВАШИ ДЕТИ  СТОЛКНУЛИСЬ  В ЯСЛИ-САДУ №38 “САУЛЕ” ПРИ ОТДЕЛЕ ОБРАЗОВАНИЯ ГОРОДА КОКШЕТАУ С  НЕПРАВОМЕРНЫМИ  ДЕЙСТВИЯМИ   ЗВОНИТЕ ПО ТЕЛЕФОНУ : (87162)-51-32-11,  (8716)-72-15-02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728192" cy="1440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988840"/>
            <a:ext cx="828176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2492896"/>
            <a:ext cx="2880320" cy="57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827584" y="2420888"/>
            <a:ext cx="2880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kk-KZ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грушки</a:t>
            </a:r>
            <a:r>
              <a:rPr lang="kk-KZ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методические </a:t>
            </a:r>
            <a:r>
              <a:rPr lang="kk-KZ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пособия</a:t>
            </a:r>
            <a:endParaRPr lang="ru-RU" sz="1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2571744"/>
            <a:ext cx="2571768" cy="65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215074" y="2571744"/>
            <a:ext cx="2594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Офисное кресло</a:t>
            </a:r>
            <a:endParaRPr lang="ru-RU" sz="1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oral-wellness.kz/tpl/images/background.jpg"/>
          <p:cNvPicPr/>
          <p:nvPr/>
        </p:nvPicPr>
        <p:blipFill>
          <a:blip r:embed="rId2" cstate="print"/>
          <a:srcRect b="6951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 w="762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Заголовок 10"/>
          <p:cNvSpPr txBox="1">
            <a:spLocks/>
          </p:cNvSpPr>
          <p:nvPr/>
        </p:nvSpPr>
        <p:spPr>
          <a:xfrm>
            <a:off x="2051720" y="188640"/>
            <a:ext cx="1872208" cy="10081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Инфографика  подготовлена ГККП</a:t>
            </a:r>
            <a:br>
              <a:rPr lang="kk-KZ" sz="1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Ясли-сад №38 “Сауле” при отделе образования города Кокшетау</a:t>
            </a:r>
          </a:p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13 сентября 2018г.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0"/>
          <p:cNvSpPr txBox="1">
            <a:spLocks/>
          </p:cNvSpPr>
          <p:nvPr/>
        </p:nvSpPr>
        <p:spPr>
          <a:xfrm>
            <a:off x="6156176" y="0"/>
            <a:ext cx="2592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ГККП</a:t>
            </a:r>
            <a:br>
              <a:rPr lang="kk-KZ" sz="1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Ясли-сад №38 “Сауле” при отделе образования города Кокшетау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Улица  Жайлау, 67</a:t>
            </a:r>
          </a:p>
          <a:p>
            <a:pPr lvl="0" algn="ctr">
              <a:spcBef>
                <a:spcPct val="0"/>
              </a:spcBef>
              <a:defRPr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Прием работы: 8.00- 18.30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WINDOWS\Temp\Rar$DIa0.909\5.png"/>
          <p:cNvPicPr>
            <a:picLocks noChangeAspect="1" noChangeArrowheads="1"/>
          </p:cNvPicPr>
          <p:nvPr/>
        </p:nvPicPr>
        <p:blipFill>
          <a:blip r:embed="rId3" cstate="print"/>
          <a:srcRect l="243" t="20566" b="17739"/>
          <a:stretch>
            <a:fillRect/>
          </a:stretch>
        </p:blipFill>
        <p:spPr bwMode="auto">
          <a:xfrm>
            <a:off x="0" y="1340768"/>
            <a:ext cx="9144000" cy="4680520"/>
          </a:xfrm>
          <a:prstGeom prst="rect">
            <a:avLst/>
          </a:prstGeom>
          <a:noFill/>
        </p:spPr>
      </p:pic>
      <p:sp>
        <p:nvSpPr>
          <p:cNvPr id="7" name="Заголовок 5"/>
          <p:cNvSpPr txBox="1">
            <a:spLocks/>
          </p:cNvSpPr>
          <p:nvPr/>
        </p:nvSpPr>
        <p:spPr>
          <a:xfrm>
            <a:off x="251520" y="6093297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400" b="1" i="1" dirty="0" smtClean="0">
                <a:latin typeface="Times New Roman" pitchFamily="18" charset="0"/>
                <a:cs typeface="Times New Roman" pitchFamily="18" charset="0"/>
              </a:rPr>
              <a:t>ЕСЛИ  ВЫ ИЛИ ВАШИ ДЕТИ  СТОЛКНУЛИСЬ  В ЯСЛИ-САДУ №38 “САУЛЕ” ПРИ ОТДЕЛЕ ОБРАЗОВАНИЯ ГОРОДА КОКШЕТАУ С  НЕПРАВОМЕРНЫМИ  ДЕЙСТВИЯМИ   ЗВОНИТЕ ПО ТЕЛЕФОНУ : (87162)-51-32-11,  (8716)-72-15-02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1412776"/>
            <a:ext cx="2448272" cy="43204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 отдела образования г. Кокшетау от 26.08.2018 г №366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584176" cy="12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235</Words>
  <Application>Microsoft Office PowerPoint</Application>
  <PresentationFormat>Экран (4:3)</PresentationFormat>
  <Paragraphs>37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ЕСЛИ  ВЫ ИЛИ ВАШИ ДЕТИ  СТОЛКНУЛИСЬ  В ЯСЛИ-САДУ №38 “САУЛЕ” ПРИ ОТДЕЛЕ ОБРАЗОВАНИЯ ГОРОДА КОКШЕТАУ С  НЕПРАВОМЕРНЫМИ  ДЕЙСТВИЯМИ   ЗВОНИТЕ ПО ТЕЛЕФОНУ : (87162)-51-32-11,  (8716)-72-15-02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ЕСЛИ  ВЫ ИЛИ ВАШИ ДЕТИ  СТОЛКНУЛИСЬ  В ЯСЛИ-САДУ №38 “САУЛЕ” ПРИ   АКИМАТЕ Г.КОКШЕТАУ  С  НЕПРАВОМЕРНЫМИ  ДЕЙСТВИЯМИ   ЗВОНИТЕ ПО ТЕЛЕФОНУ : (87162)-51-32-11,  (8716)-32-78-51</dc:title>
  <dc:creator>Айгерим</dc:creator>
  <cp:lastModifiedBy>User</cp:lastModifiedBy>
  <cp:revision>11</cp:revision>
  <dcterms:created xsi:type="dcterms:W3CDTF">2018-09-14T15:43:21Z</dcterms:created>
  <dcterms:modified xsi:type="dcterms:W3CDTF">2018-09-17T04:03:36Z</dcterms:modified>
</cp:coreProperties>
</file>