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1" r:id="rId3"/>
    <p:sldId id="278" r:id="rId4"/>
    <p:sldId id="279" r:id="rId5"/>
    <p:sldId id="280" r:id="rId6"/>
    <p:sldId id="28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19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49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881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303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006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339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978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81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611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2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601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5DBDF-E26E-4587-93C0-1C4371477D15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BB691-B54A-4368-A7AA-405C32150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15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5014" y="900752"/>
            <a:ext cx="90985" cy="515885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92" y="1420652"/>
            <a:ext cx="1495096" cy="1463948"/>
          </a:xfrm>
          <a:prstGeom prst="ellipse">
            <a:avLst/>
          </a:prstGeom>
          <a:ln w="3175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070848" y="3396550"/>
            <a:ext cx="4392805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Ақмола облысы білім басқармасының </a:t>
            </a:r>
          </a:p>
          <a:p>
            <a:pPr algn="ctr"/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Көкшетау қаласы бойынша білім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 жанындағы  Көкшетау қаласының</a:t>
            </a:r>
          </a:p>
          <a:p>
            <a:pPr algn="ctr"/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«Сәуле» бөбекжайы» </a:t>
            </a:r>
          </a:p>
          <a:p>
            <a:pPr algn="ctr"/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 коммуналдық</a:t>
            </a:r>
          </a:p>
          <a:p>
            <a:pPr algn="ctr"/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қазыналық кәсіпорын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5518826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509145" y="2922051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396249" y="436515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5515124" y="439330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372921" y="3611359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6382602" y="2922050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5515124" y="3624623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372921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Арка 22"/>
          <p:cNvSpPr/>
          <p:nvPr/>
        </p:nvSpPr>
        <p:spPr>
          <a:xfrm>
            <a:off x="5591482" y="2268579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Арка 24"/>
          <p:cNvSpPr/>
          <p:nvPr/>
        </p:nvSpPr>
        <p:spPr>
          <a:xfrm>
            <a:off x="5610707" y="2900008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Арка 25"/>
          <p:cNvSpPr/>
          <p:nvPr/>
        </p:nvSpPr>
        <p:spPr>
          <a:xfrm>
            <a:off x="5584159" y="3599666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Арка 26"/>
          <p:cNvSpPr/>
          <p:nvPr/>
        </p:nvSpPr>
        <p:spPr>
          <a:xfrm>
            <a:off x="5613778" y="4344773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90673F-0C49-4D10-9F20-32A79D29154D}"/>
              </a:ext>
            </a:extLst>
          </p:cNvPr>
          <p:cNvSpPr txBox="1"/>
          <p:nvPr/>
        </p:nvSpPr>
        <p:spPr>
          <a:xfrm>
            <a:off x="6637360" y="2152626"/>
            <a:ext cx="443886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 err="1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Мектеп</a:t>
            </a:r>
            <a:r>
              <a:rPr lang="ru-RU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жасына</a:t>
            </a:r>
            <a:r>
              <a:rPr lang="ru-RU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дейінгі</a:t>
            </a:r>
            <a:endParaRPr lang="ru-RU" b="1" i="0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  <a:p>
            <a:pPr algn="ctr"/>
            <a:r>
              <a:rPr lang="ru-RU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балаларға</a:t>
            </a:r>
            <a:r>
              <a:rPr lang="ru-RU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арналған</a:t>
            </a:r>
            <a:r>
              <a:rPr lang="ru-RU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 </a:t>
            </a:r>
          </a:p>
          <a:p>
            <a:pPr algn="ctr"/>
            <a:r>
              <a:rPr lang="ru-RU" sz="2000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«Мангала»</a:t>
            </a:r>
          </a:p>
          <a:p>
            <a:pPr algn="ctr"/>
            <a:r>
              <a:rPr lang="ru-RU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халықаралық</a:t>
            </a:r>
            <a:r>
              <a:rPr lang="ru-RU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зияткерлік</a:t>
            </a:r>
            <a:r>
              <a:rPr lang="ru-RU" b="1" i="0" dirty="0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1" i="0" dirty="0" err="1">
                <a:solidFill>
                  <a:srgbClr val="C00000"/>
                </a:solidFill>
                <a:effectLst/>
                <a:latin typeface="Georgia" panose="02040502050405020303" pitchFamily="18" charset="0"/>
              </a:rPr>
              <a:t>ойыны</a:t>
            </a:r>
            <a:endParaRPr lang="ru-RU" b="1" i="0" dirty="0">
              <a:solidFill>
                <a:srgbClr val="C00000"/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9F3763-AEFC-4EDF-B341-D61B7DFD37F5}"/>
              </a:ext>
            </a:extLst>
          </p:cNvPr>
          <p:cNvSpPr txBox="1"/>
          <p:nvPr/>
        </p:nvSpPr>
        <p:spPr>
          <a:xfrm>
            <a:off x="6552956" y="4376994"/>
            <a:ext cx="44388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Дене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тәрбие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нұсқаушысы</a:t>
            </a:r>
            <a:endParaRPr lang="ru-RU" sz="1400" b="1" i="0" dirty="0">
              <a:solidFill>
                <a:srgbClr val="0070C0"/>
              </a:solidFill>
              <a:effectLst/>
              <a:latin typeface="Georgia" panose="02040502050405020303" pitchFamily="18" charset="0"/>
            </a:endParaRPr>
          </a:p>
          <a:p>
            <a:pPr algn="ctr"/>
            <a:r>
              <a:rPr lang="ru-RU" sz="1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Зарлык</a:t>
            </a:r>
            <a:r>
              <a:rPr lang="ru-RU" sz="1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Канатович</a:t>
            </a:r>
            <a:r>
              <a:rPr lang="ru-RU" sz="1400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Оразов</a:t>
            </a:r>
            <a:endParaRPr lang="ru-RU" sz="1400" b="1" i="0" dirty="0">
              <a:solidFill>
                <a:srgbClr val="0070C0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51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6"/>
    </mc:Choice>
    <mc:Fallback xmlns="">
      <p:transition spd="slow" advTm="683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5014" y="900752"/>
            <a:ext cx="90985" cy="515885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5518826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509145" y="2922051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396249" y="436515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5515124" y="439330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372921" y="3611359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6382602" y="2922050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5515124" y="3624623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372921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Арка 22"/>
          <p:cNvSpPr/>
          <p:nvPr/>
        </p:nvSpPr>
        <p:spPr>
          <a:xfrm>
            <a:off x="5591482" y="2268579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Арка 24"/>
          <p:cNvSpPr/>
          <p:nvPr/>
        </p:nvSpPr>
        <p:spPr>
          <a:xfrm>
            <a:off x="5610707" y="2900008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Арка 25"/>
          <p:cNvSpPr/>
          <p:nvPr/>
        </p:nvSpPr>
        <p:spPr>
          <a:xfrm>
            <a:off x="5584159" y="3599666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Арка 26"/>
          <p:cNvSpPr/>
          <p:nvPr/>
        </p:nvSpPr>
        <p:spPr>
          <a:xfrm>
            <a:off x="5613778" y="4344773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71544D-90C7-4105-B484-D3CA97BBFEA7}"/>
              </a:ext>
            </a:extLst>
          </p:cNvPr>
          <p:cNvSpPr txBox="1"/>
          <p:nvPr/>
        </p:nvSpPr>
        <p:spPr>
          <a:xfrm>
            <a:off x="1426939" y="1322053"/>
            <a:ext cx="41066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Мангала - -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түрік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халқының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зияткерлік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ойыны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,</a:t>
            </a:r>
          </a:p>
          <a:p>
            <a:pPr algn="ctr"/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дүниежүзілік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көшпенділер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ойындарының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бағдарламасына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енген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спорт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түрінің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бірі</a:t>
            </a:r>
            <a:br>
              <a:rPr lang="ru-RU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br>
              <a:rPr lang="ru-RU" dirty="0"/>
            </a:br>
            <a:endParaRPr lang="ru-RU" dirty="0"/>
          </a:p>
        </p:txBody>
      </p:sp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2BA4468E-3DC2-499C-BF03-E3E610FFC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89974" l="2539" r="98242">
                        <a14:foregroundMark x1="6592" y1="57227" x2="6592" y2="57227"/>
                        <a14:foregroundMark x1="94531" y1="35612" x2="94531" y2="35612"/>
                        <a14:foregroundMark x1="98291" y1="37630" x2="98291" y2="37630"/>
                        <a14:foregroundMark x1="2539" y1="54883" x2="2539" y2="548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909" y="3017996"/>
            <a:ext cx="3538071" cy="265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A6EBAD0-65FA-4C34-B7EE-05998DAE0B9E}"/>
              </a:ext>
            </a:extLst>
          </p:cNvPr>
          <p:cNvSpPr txBox="1"/>
          <p:nvPr/>
        </p:nvSpPr>
        <p:spPr>
          <a:xfrm>
            <a:off x="6765889" y="1196547"/>
            <a:ext cx="4106603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Мақсаты</a:t>
            </a:r>
            <a:r>
              <a:rPr lang="ru-RU" sz="1400" b="1" dirty="0">
                <a:solidFill>
                  <a:srgbClr val="0070C0"/>
                </a:solidFill>
                <a:latin typeface="Georgia" panose="02040502050405020303" pitchFamily="18" charset="0"/>
              </a:rPr>
              <a:t>:</a:t>
            </a: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Мангала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ұлттық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зияткерлік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ойыны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арқылы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мектепалды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және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ересек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топ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балаларының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танымдық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қабілеттерін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,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математикалық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түсініктерін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және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ұлттық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құндылықтарға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қызығушылығын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Georgia" panose="02040502050405020303" pitchFamily="18" charset="0"/>
              </a:rPr>
              <a:t>қалыптастыру</a:t>
            </a:r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4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Міндеттері</a:t>
            </a:r>
            <a:r>
              <a:rPr lang="ru-RU" sz="1400" b="1" dirty="0">
                <a:solidFill>
                  <a:srgbClr val="0070C0"/>
                </a:solidFill>
                <a:latin typeface="Georgia" panose="02040502050405020303" pitchFamily="18" charset="0"/>
              </a:rPr>
              <a:t>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балаларды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1–9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аралығында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санауға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және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есептеуге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жаттықтыру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логикалық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және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стратегиялық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ойлау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қабілетін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дамыту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зейінін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есте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сақтауын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және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ойлау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жылдамдығын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жетілдіру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ұсақ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моториканы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дамыту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(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құмалақтарды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ұяшықтарға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салу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арқылы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);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шыдамдылыққа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тәртіп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сақтауға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және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ережені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орындауға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тәрбиелеу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қарсыласына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құрметпен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қарауға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және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әділ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ойын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мәдениетін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қалыптастыру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қазақтың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ұлттық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ойындары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мен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мәдени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мұрасына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қызығушылық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ояту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31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5014" y="900752"/>
            <a:ext cx="90985" cy="515885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5518826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509145" y="2922051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396249" y="436515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5515124" y="439330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372921" y="3611359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6382602" y="2922050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5515124" y="3624623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372921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Арка 22"/>
          <p:cNvSpPr/>
          <p:nvPr/>
        </p:nvSpPr>
        <p:spPr>
          <a:xfrm>
            <a:off x="5591482" y="2268579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Арка 24"/>
          <p:cNvSpPr/>
          <p:nvPr/>
        </p:nvSpPr>
        <p:spPr>
          <a:xfrm>
            <a:off x="5610707" y="2900008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Арка 25"/>
          <p:cNvSpPr/>
          <p:nvPr/>
        </p:nvSpPr>
        <p:spPr>
          <a:xfrm>
            <a:off x="5584159" y="3599666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Арка 26"/>
          <p:cNvSpPr/>
          <p:nvPr/>
        </p:nvSpPr>
        <p:spPr>
          <a:xfrm>
            <a:off x="5613778" y="4344773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7930F0-8A71-4698-8910-F969D79CD056}"/>
              </a:ext>
            </a:extLst>
          </p:cNvPr>
          <p:cNvSpPr txBox="1"/>
          <p:nvPr/>
        </p:nvSpPr>
        <p:spPr>
          <a:xfrm>
            <a:off x="833092" y="1478583"/>
            <a:ext cx="4997490" cy="3377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/>
              <a:t> </a:t>
            </a:r>
            <a:r>
              <a:rPr lang="kk-KZ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жылы 26 сәуір</a:t>
            </a:r>
            <a:r>
              <a:rPr lang="en-US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Дүниежүзілік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Тоғызқұмалақ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Федерациясының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вице-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президенті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М.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Шотаевтың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қатысуымен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бөбекжайда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«мангала»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ойыны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бойынша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іс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-шара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өткізілді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.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Бұл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–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түркі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халықтарының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атадан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балаға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мирас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болып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келе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жатқан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зияткерлік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ойындарының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бірі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.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Іс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-шара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барысында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дене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тәрбиесі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нұсқаушылары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аталған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ойынмен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таныстырылып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,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оларға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сертификаттар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sz="1400" b="1" i="0" dirty="0" err="1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табысталды</a:t>
            </a:r>
            <a:r>
              <a:rPr lang="ru-RU" sz="1400" b="1" i="0" dirty="0">
                <a:solidFill>
                  <a:srgbClr val="0070C0"/>
                </a:solidFill>
                <a:effectLst/>
                <a:latin typeface="georgia" panose="02040502050405020303" pitchFamily="18" charset="0"/>
              </a:rPr>
              <a:t>.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85F7682-9AFD-4767-9AD6-D3E5917319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06" t="18423" r="12433" b="-1031"/>
          <a:stretch/>
        </p:blipFill>
        <p:spPr>
          <a:xfrm>
            <a:off x="6851977" y="1783976"/>
            <a:ext cx="4102063" cy="3247465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3121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5014" y="900752"/>
            <a:ext cx="90985" cy="515885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5518826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509145" y="2922051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396249" y="436515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5515124" y="439330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372921" y="3611359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6382602" y="2922050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5515124" y="3624623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372921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Арка 22"/>
          <p:cNvSpPr/>
          <p:nvPr/>
        </p:nvSpPr>
        <p:spPr>
          <a:xfrm>
            <a:off x="5591482" y="2268579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Арка 24"/>
          <p:cNvSpPr/>
          <p:nvPr/>
        </p:nvSpPr>
        <p:spPr>
          <a:xfrm>
            <a:off x="5610707" y="2900008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Арка 25"/>
          <p:cNvSpPr/>
          <p:nvPr/>
        </p:nvSpPr>
        <p:spPr>
          <a:xfrm>
            <a:off x="5584159" y="3599666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Арка 26"/>
          <p:cNvSpPr/>
          <p:nvPr/>
        </p:nvSpPr>
        <p:spPr>
          <a:xfrm>
            <a:off x="5613778" y="4344773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39B096-AFA7-4ADB-804C-3B1B3D45AF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3292" r="2045" b="24459"/>
          <a:stretch/>
        </p:blipFill>
        <p:spPr>
          <a:xfrm>
            <a:off x="8909643" y="3326429"/>
            <a:ext cx="2214017" cy="250128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F39C6C-DF33-4B68-AE32-813C38CCE7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491" r="2430"/>
          <a:stretch/>
        </p:blipFill>
        <p:spPr>
          <a:xfrm>
            <a:off x="6712172" y="1028291"/>
            <a:ext cx="2357781" cy="2400709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BAEC841-5FA3-4A27-98A3-F578BB50BA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512" y="1291151"/>
            <a:ext cx="3206774" cy="4275698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2962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5014" y="900752"/>
            <a:ext cx="90985" cy="515885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5518826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509145" y="2922051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396249" y="436515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5515124" y="4393307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372921" y="3611359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6382602" y="2922050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5515124" y="3624623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372921" y="2292824"/>
            <a:ext cx="209266" cy="245297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Арка 22"/>
          <p:cNvSpPr/>
          <p:nvPr/>
        </p:nvSpPr>
        <p:spPr>
          <a:xfrm>
            <a:off x="5591482" y="2268579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Арка 24"/>
          <p:cNvSpPr/>
          <p:nvPr/>
        </p:nvSpPr>
        <p:spPr>
          <a:xfrm>
            <a:off x="5610707" y="2900008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Арка 25"/>
          <p:cNvSpPr/>
          <p:nvPr/>
        </p:nvSpPr>
        <p:spPr>
          <a:xfrm>
            <a:off x="5584159" y="3599666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Арка 26"/>
          <p:cNvSpPr/>
          <p:nvPr/>
        </p:nvSpPr>
        <p:spPr>
          <a:xfrm>
            <a:off x="5613778" y="4344773"/>
            <a:ext cx="914400" cy="33122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DD8748-2B7C-4DAF-B282-49B337A025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6" t="39739" b="11642"/>
          <a:stretch/>
        </p:blipFill>
        <p:spPr>
          <a:xfrm>
            <a:off x="992121" y="1919450"/>
            <a:ext cx="4341664" cy="3019099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A06AD2A-50E1-4C65-A37B-C060289BCD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62" t="11431" r="33506" b="-2464"/>
          <a:stretch/>
        </p:blipFill>
        <p:spPr>
          <a:xfrm>
            <a:off x="7852011" y="1115164"/>
            <a:ext cx="1828800" cy="228783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EE4AC7A-8969-4B90-AE97-F1B7AB9F2A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17" r="10908" b="670"/>
          <a:stretch/>
        </p:blipFill>
        <p:spPr>
          <a:xfrm rot="16200000">
            <a:off x="7803925" y="2847573"/>
            <a:ext cx="2133672" cy="365685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8896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12192000" cy="6858000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B46E9E97-7B67-4306-A9B7-A18076234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111" y="1004047"/>
            <a:ext cx="6471023" cy="485326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79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199</Words>
  <Application>Microsoft Office PowerPoint</Application>
  <PresentationFormat>Широкоэкранный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йыц</dc:creator>
  <cp:lastModifiedBy>User</cp:lastModifiedBy>
  <cp:revision>128</cp:revision>
  <cp:lastPrinted>2025-11-26T08:06:02Z</cp:lastPrinted>
  <dcterms:created xsi:type="dcterms:W3CDTF">2024-09-29T11:21:40Z</dcterms:created>
  <dcterms:modified xsi:type="dcterms:W3CDTF">2026-08-20T04:02:55Z</dcterms:modified>
</cp:coreProperties>
</file>